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05000" y="152846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71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69918" y="1073727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1650" y="2796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63096" y="11811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8194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5160818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67000" y="5186149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B3EBE-1459-473A-B0C2-410903505ADB}"/>
              </a:ext>
            </a:extLst>
          </p:cNvPr>
          <p:cNvSpPr txBox="1"/>
          <p:nvPr/>
        </p:nvSpPr>
        <p:spPr>
          <a:xfrm>
            <a:off x="1121649" y="6035828"/>
            <a:ext cx="48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357E294-6C92-4A0E-9981-6329C05E6A39}"/>
              </a:ext>
            </a:extLst>
          </p:cNvPr>
          <p:cNvSpPr/>
          <p:nvPr/>
        </p:nvSpPr>
        <p:spPr>
          <a:xfrm>
            <a:off x="5718516" y="5995895"/>
            <a:ext cx="75848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C797-B297-42A1-B5EF-6DD85388C981}"/>
              </a:ext>
            </a:extLst>
          </p:cNvPr>
          <p:cNvSpPr txBox="1"/>
          <p:nvPr/>
        </p:nvSpPr>
        <p:spPr>
          <a:xfrm>
            <a:off x="1187653" y="6024068"/>
            <a:ext cx="4689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E9F2CA4B-3C46-4C96-97BE-E569305F25DE}"/>
              </a:ext>
            </a:extLst>
          </p:cNvPr>
          <p:cNvSpPr/>
          <p:nvPr/>
        </p:nvSpPr>
        <p:spPr>
          <a:xfrm>
            <a:off x="5910597" y="5960422"/>
            <a:ext cx="5334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1"/>
      <p:bldP spid="15" grpId="2"/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66C9E-D88C-4BE7-8C30-42385B683B1C}"/>
              </a:ext>
            </a:extLst>
          </p:cNvPr>
          <p:cNvSpPr txBox="1"/>
          <p:nvPr/>
        </p:nvSpPr>
        <p:spPr>
          <a:xfrm>
            <a:off x="916157" y="5892682"/>
            <a:ext cx="342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18D41-340A-46C2-BEC4-2250589A1729}"/>
              </a:ext>
            </a:extLst>
          </p:cNvPr>
          <p:cNvSpPr txBox="1"/>
          <p:nvPr/>
        </p:nvSpPr>
        <p:spPr>
          <a:xfrm>
            <a:off x="4191001" y="5892682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3909B-A57B-4680-8785-21F5860BAD45}"/>
              </a:ext>
            </a:extLst>
          </p:cNvPr>
          <p:cNvSpPr txBox="1"/>
          <p:nvPr/>
        </p:nvSpPr>
        <p:spPr>
          <a:xfrm>
            <a:off x="894443" y="5879796"/>
            <a:ext cx="5151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FC305-C4BE-4FC9-A2A0-D912BE0912B7}"/>
              </a:ext>
            </a:extLst>
          </p:cNvPr>
          <p:cNvSpPr txBox="1"/>
          <p:nvPr/>
        </p:nvSpPr>
        <p:spPr>
          <a:xfrm>
            <a:off x="5772548" y="5917990"/>
            <a:ext cx="3204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7551" y="2286000"/>
            <a:ext cx="288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831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260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15</cp:revision>
  <dcterms:created xsi:type="dcterms:W3CDTF">2020-08-23T03:01:41Z</dcterms:created>
  <dcterms:modified xsi:type="dcterms:W3CDTF">2024-12-14T09:10:30Z</dcterms:modified>
</cp:coreProperties>
</file>